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906000" type="A4"/>
  <p:notesSz cx="6858000" cy="9144000"/>
  <p:defaultTextStyle>
    <a:defPPr>
      <a:defRPr lang="ja-JP"/>
    </a:defPPr>
    <a:lvl1pPr marL="0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1pPr>
    <a:lvl2pPr marL="402590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2pPr>
    <a:lvl3pPr marL="804545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3pPr>
    <a:lvl4pPr marL="1207135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4pPr>
    <a:lvl5pPr marL="1609090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5pPr>
    <a:lvl6pPr marL="2011680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6pPr>
    <a:lvl7pPr marL="2414270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7pPr>
    <a:lvl8pPr marL="2816225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8pPr>
    <a:lvl9pPr marL="3218815" algn="l" defTabSz="804545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1303067"/>
            <a:ext cx="6858000" cy="952642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kumimoji="1" lang="ja-JP" altLang="en-US" dirty="0" smtClean="0"/>
              <a:t>参加証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3" y="65433"/>
            <a:ext cx="6857998" cy="412373"/>
          </a:xfrm>
        </p:spPr>
        <p:txBody>
          <a:bodyPr anchor="b"/>
          <a:lstStyle>
            <a:lvl1pPr marL="0" marR="0" indent="0" algn="ctr" defTabSz="222885" rtl="0" eaLnBrk="1" fontAlgn="auto" latinLnBrk="0" hangingPunct="1">
              <a:lnSpc>
                <a:spcPct val="90000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1pPr>
            <a:lvl2pPr marL="111760" indent="0">
              <a:buNone/>
              <a:defRPr sz="490" b="1"/>
            </a:lvl2pPr>
            <a:lvl3pPr marL="222885" indent="0">
              <a:buNone/>
              <a:defRPr sz="440" b="1"/>
            </a:lvl3pPr>
            <a:lvl4pPr marL="334645" indent="0">
              <a:buNone/>
              <a:defRPr sz="390" b="1"/>
            </a:lvl4pPr>
            <a:lvl5pPr marL="445770" indent="0">
              <a:buNone/>
              <a:defRPr sz="390" b="1"/>
            </a:lvl5pPr>
            <a:lvl6pPr marL="557530" indent="0">
              <a:buNone/>
              <a:defRPr sz="390" b="1"/>
            </a:lvl6pPr>
            <a:lvl7pPr marL="668655" indent="0">
              <a:buNone/>
              <a:defRPr sz="390" b="1"/>
            </a:lvl7pPr>
            <a:lvl8pPr marL="780415" indent="0">
              <a:buNone/>
              <a:defRPr sz="390" b="1"/>
            </a:lvl8pPr>
            <a:lvl9pPr marL="891540" indent="0">
              <a:buNone/>
              <a:defRPr sz="390" b="1"/>
            </a:lvl9pPr>
          </a:lstStyle>
          <a:p>
            <a:pPr marL="0" marR="0" lvl="0" indent="0" algn="l" defTabSz="222885" rtl="0" eaLnBrk="1" fontAlgn="auto" latinLnBrk="0" hangingPunct="1">
              <a:lnSpc>
                <a:spcPct val="90000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ja-JP" altLang="en-US" sz="1100" dirty="0" smtClean="0">
                <a:latin typeface="+mn-ea"/>
              </a:rPr>
              <a:t>　　　</a:t>
            </a:r>
            <a:r>
              <a:rPr kumimoji="1" lang="en-US" altLang="ja-JP" sz="1100" dirty="0" smtClean="0">
                <a:latin typeface="+mn-ea"/>
              </a:rPr>
              <a:t>CDE-MIYAGI</a:t>
            </a:r>
            <a:r>
              <a:rPr kumimoji="1" lang="ja-JP" altLang="en-US" sz="1100" dirty="0" smtClean="0">
                <a:latin typeface="+mn-ea"/>
              </a:rPr>
              <a:t>認定更新のための研修会</a:t>
            </a:r>
            <a:endParaRPr kumimoji="1" lang="ja-JP" altLang="en-US" sz="1100" dirty="0" smtClean="0">
              <a:latin typeface="+mn-ea"/>
            </a:endParaRPr>
          </a:p>
        </p:txBody>
      </p:sp>
      <p:pic>
        <p:nvPicPr>
          <p:cNvPr id="10" name="Picture 2" descr="cdemiyagi-logo2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74" y="2456728"/>
            <a:ext cx="564905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-403" y="2127877"/>
            <a:ext cx="6857998" cy="664296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11760" indent="0">
              <a:buNone/>
              <a:defRPr/>
            </a:lvl2pPr>
            <a:lvl3pPr marL="222885" indent="0">
              <a:buNone/>
              <a:defRPr/>
            </a:lvl3pPr>
            <a:lvl4pPr marL="334645" indent="0">
              <a:buNone/>
              <a:defRPr/>
            </a:lvl4pPr>
            <a:lvl5pPr marL="445770" indent="0">
              <a:buNone/>
              <a:defRPr/>
            </a:lvl5pPr>
          </a:lstStyle>
          <a:p>
            <a:pPr lvl="0"/>
            <a:r>
              <a:rPr lang="ja-JP" altLang="en-US" sz="1100" dirty="0" smtClean="0">
                <a:latin typeface="+mn-ea"/>
                <a:ea typeface="+mn-ea"/>
              </a:rPr>
              <a:t>あなたが本研修会に参加したことを証明します</a:t>
            </a:r>
            <a:endParaRPr kumimoji="1" lang="ja-JP" altLang="en-US" dirty="0" smtClean="0"/>
          </a:p>
        </p:txBody>
      </p:sp>
      <p:sp>
        <p:nvSpPr>
          <p:cNvPr id="13" name="コンテンツ プレースホルダー 3"/>
          <p:cNvSpPr>
            <a:spLocks noGrp="1"/>
          </p:cNvSpPr>
          <p:nvPr>
            <p:ph sz="half" idx="10" hasCustomPrompt="1"/>
          </p:nvPr>
        </p:nvSpPr>
        <p:spPr>
          <a:xfrm>
            <a:off x="-403" y="6183462"/>
            <a:ext cx="6857998" cy="1168464"/>
          </a:xfrm>
        </p:spPr>
        <p:txBody>
          <a:bodyPr/>
          <a:lstStyle>
            <a:lvl1pPr marL="0" marR="0" indent="0" algn="l" defTabSz="222885" rtl="0" eaLnBrk="1" fontAlgn="auto" latinLnBrk="0" hangingPunct="1">
              <a:lnSpc>
                <a:spcPct val="90000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100"/>
            </a:lvl1pPr>
            <a:lvl2pPr marL="111760" indent="0">
              <a:buNone/>
              <a:defRPr/>
            </a:lvl2pPr>
            <a:lvl3pPr marL="222885" indent="0">
              <a:buNone/>
              <a:defRPr/>
            </a:lvl3pPr>
            <a:lvl4pPr marL="334645" indent="0">
              <a:buNone/>
              <a:defRPr/>
            </a:lvl4pPr>
            <a:lvl5pPr marL="445770" indent="0">
              <a:buNone/>
              <a:defRPr/>
            </a:lvl5pPr>
          </a:lstStyle>
          <a:p>
            <a:pPr marL="0" marR="0" lvl="0" indent="0" algn="l" defTabSz="222885" rtl="0" eaLnBrk="1" fontAlgn="auto" latinLnBrk="0" hangingPunct="1">
              <a:lnSpc>
                <a:spcPct val="90000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本研修会は宮城県糖尿病療養指導士認定委員会より「</a:t>
            </a:r>
            <a:r>
              <a:rPr lang="en-US" altLang="ja-JP" sz="1050" dirty="0" smtClean="0">
                <a:latin typeface="+mn-ea"/>
                <a:ea typeface="+mn-ea"/>
              </a:rPr>
              <a:t>CDE-MIYAGI</a:t>
            </a:r>
            <a:r>
              <a:rPr lang="ja-JP" altLang="en-US" sz="1050" dirty="0" smtClean="0">
                <a:latin typeface="+mn-ea"/>
                <a:ea typeface="+mn-ea"/>
              </a:rPr>
              <a:t>認定更新のための研修会」として認定されています</a:t>
            </a:r>
            <a:endParaRPr lang="ja-JP" altLang="en-US" sz="1050" dirty="0" smtClean="0">
              <a:latin typeface="+mn-ea"/>
              <a:ea typeface="+mn-ea"/>
            </a:endParaRPr>
          </a:p>
          <a:p>
            <a:pPr lvl="0"/>
            <a:endParaRPr kumimoji="1" lang="ja-JP" alt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7" y="527409"/>
            <a:ext cx="5915026" cy="191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7" y="2637013"/>
            <a:ext cx="591502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90" y="9181400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4DEE-4F87-45F0-BEFE-F524B7582F75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7" y="9181400"/>
            <a:ext cx="2314576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7" y="9181400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5021-BB46-4202-868F-4E6230ED457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222885" rtl="0" eaLnBrk="1" latinLnBrk="0" hangingPunct="1">
        <a:lnSpc>
          <a:spcPct val="90000"/>
        </a:lnSpc>
        <a:spcBef>
          <a:spcPct val="0"/>
        </a:spcBef>
        <a:buNone/>
        <a:defRPr kumimoji="1" sz="10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880" indent="-55880" algn="l" defTabSz="222885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kumimoji="1" sz="685" kern="1200">
          <a:solidFill>
            <a:schemeClr val="tx1"/>
          </a:solidFill>
          <a:latin typeface="+mn-lt"/>
          <a:ea typeface="+mn-ea"/>
          <a:cs typeface="+mn-cs"/>
        </a:defRPr>
      </a:lvl1pPr>
      <a:lvl2pPr marL="167005" indent="-55880" algn="l" defTabSz="222885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585" kern="1200">
          <a:solidFill>
            <a:schemeClr val="tx1"/>
          </a:solidFill>
          <a:latin typeface="+mn-lt"/>
          <a:ea typeface="+mn-ea"/>
          <a:cs typeface="+mn-cs"/>
        </a:defRPr>
      </a:lvl2pPr>
      <a:lvl3pPr marL="278765" indent="-55880" algn="l" defTabSz="222885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90" kern="1200">
          <a:solidFill>
            <a:schemeClr val="tx1"/>
          </a:solidFill>
          <a:latin typeface="+mn-lt"/>
          <a:ea typeface="+mn-ea"/>
          <a:cs typeface="+mn-cs"/>
        </a:defRPr>
      </a:lvl3pPr>
      <a:lvl4pPr marL="389890" indent="-55880" algn="l" defTabSz="222885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4pPr>
      <a:lvl5pPr marL="501650" indent="-55880" algn="l" defTabSz="222885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5pPr>
      <a:lvl6pPr marL="612775" indent="-55880" algn="l" defTabSz="222885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6pPr>
      <a:lvl7pPr marL="724535" indent="-55880" algn="l" defTabSz="222885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7pPr>
      <a:lvl8pPr marL="836295" indent="-55880" algn="l" defTabSz="222885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8pPr>
      <a:lvl9pPr marL="947420" indent="-55880" algn="l" defTabSz="222885" rtl="0" eaLnBrk="1" latinLnBrk="0" hangingPunct="1">
        <a:lnSpc>
          <a:spcPct val="90000"/>
        </a:lnSpc>
        <a:spcBef>
          <a:spcPts val="120"/>
        </a:spcBef>
        <a:buFont typeface="Arial" panose="020B0604020202020204" pitchFamily="34" charset="0"/>
        <a:buChar char="•"/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1pPr>
      <a:lvl2pPr marL="111760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2pPr>
      <a:lvl3pPr marL="222885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3pPr>
      <a:lvl4pPr marL="334645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4pPr>
      <a:lvl5pPr marL="445770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5pPr>
      <a:lvl6pPr marL="557530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7pPr>
      <a:lvl8pPr marL="780415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8pPr>
      <a:lvl9pPr marL="891540" algn="l" defTabSz="222885" rtl="0" eaLnBrk="1" latinLnBrk="0" hangingPunct="1">
        <a:defRPr kumimoji="1" sz="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/>
          <p:nvPr/>
        </p:nvSpPr>
        <p:spPr>
          <a:xfrm>
            <a:off x="0" y="0"/>
            <a:ext cx="6858000" cy="6094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222885" rtl="0" eaLnBrk="1" fontAlgn="auto" latinLnBrk="0" hangingPunct="1">
              <a:lnSpc>
                <a:spcPct val="90000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1" sz="900" b="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760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4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2885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4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4645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45770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57530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68655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80415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91540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CDE-MIYAGI</a:t>
            </a:r>
            <a:r>
              <a:rPr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認定更新のため</a:t>
            </a:r>
            <a:r>
              <a:rPr lang="ja-JP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の</a:t>
            </a:r>
            <a:endParaRPr lang="ja-JP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1217896" y="7821600"/>
            <a:ext cx="4401884" cy="304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22288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>
                <a:latin typeface="+mn-ea"/>
                <a:ea typeface="+mn-ea"/>
              </a:rPr>
              <a:t>あなたが本研修会に参加したことを証明します</a:t>
            </a:r>
            <a:endParaRPr lang="ja-JP" altLang="en-US" b="1" dirty="0">
              <a:latin typeface="+mn-ea"/>
              <a:ea typeface="+mn-ea"/>
            </a:endParaRPr>
          </a:p>
        </p:txBody>
      </p:sp>
      <p:sp>
        <p:nvSpPr>
          <p:cNvPr id="12" name="タイトル 1"/>
          <p:cNvSpPr txBox="1"/>
          <p:nvPr/>
        </p:nvSpPr>
        <p:spPr>
          <a:xfrm>
            <a:off x="212656" y="6003588"/>
            <a:ext cx="6425130" cy="576064"/>
          </a:xfrm>
          <a:prstGeom prst="rect">
            <a:avLst/>
          </a:prstGeom>
        </p:spPr>
        <p:txBody>
          <a:bodyPr vert="horz" lIns="43105" tIns="21552" rIns="43105" bIns="21552" rtlCol="0" anchor="ctr">
            <a:no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latin typeface="+mn-ea"/>
                <a:ea typeface="+mn-ea"/>
              </a:rPr>
              <a:t>本研修会は宮城県糖尿病療養指導士認定委員会より「</a:t>
            </a:r>
            <a:r>
              <a:rPr lang="en-US" altLang="ja-JP" sz="1600" dirty="0">
                <a:latin typeface="+mn-ea"/>
                <a:ea typeface="+mn-ea"/>
              </a:rPr>
              <a:t>CDE-MIYAGI</a:t>
            </a:r>
            <a:r>
              <a:rPr lang="ja-JP" altLang="en-US" sz="1600" dirty="0">
                <a:latin typeface="+mn-ea"/>
                <a:ea typeface="+mn-ea"/>
              </a:rPr>
              <a:t>認定更新のための研修会」として認定されています</a:t>
            </a:r>
            <a:endParaRPr lang="ja-JP" altLang="en-US" sz="16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/>
          <p:nvPr/>
        </p:nvSpPr>
        <p:spPr>
          <a:xfrm>
            <a:off x="0" y="1350598"/>
            <a:ext cx="6850442" cy="522130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+mn-ea"/>
                <a:ea typeface="+mn-ea"/>
              </a:rPr>
              <a:t>　</a:t>
            </a:r>
            <a:r>
              <a:rPr lang="en-US" altLang="ja-JP" sz="1800" b="1" dirty="0">
                <a:latin typeface="+mn-ea"/>
                <a:ea typeface="+mn-ea"/>
              </a:rPr>
              <a:t>1</a:t>
            </a:r>
            <a:r>
              <a:rPr lang="ja-JP" altLang="en-US" sz="1800" b="1" dirty="0" err="1">
                <a:latin typeface="+mn-ea"/>
                <a:ea typeface="+mn-ea"/>
              </a:rPr>
              <a:t>．</a:t>
            </a:r>
            <a:r>
              <a:rPr lang="ja-JP" altLang="en-US" sz="1800" b="1" dirty="0">
                <a:latin typeface="+mn-ea"/>
                <a:ea typeface="+mn-ea"/>
              </a:rPr>
              <a:t>研修会の名称</a:t>
            </a:r>
            <a:r>
              <a:rPr lang="ja-JP" altLang="en-US" sz="1800" b="1" dirty="0" smtClean="0">
                <a:latin typeface="+mn-ea"/>
                <a:ea typeface="+mn-ea"/>
              </a:rPr>
              <a:t>：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/>
          <p:nvPr/>
        </p:nvSpPr>
        <p:spPr>
          <a:xfrm>
            <a:off x="10316" y="1941830"/>
            <a:ext cx="1721750" cy="375550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en-US" altLang="ja-JP" sz="1800" b="1" dirty="0">
                <a:latin typeface="+mn-ea"/>
                <a:ea typeface="+mn-ea"/>
              </a:rPr>
              <a:t>2</a:t>
            </a:r>
            <a:r>
              <a:rPr lang="ja-JP" altLang="en-US" sz="1800" b="1" dirty="0" err="1">
                <a:latin typeface="+mn-ea"/>
                <a:ea typeface="+mn-ea"/>
              </a:rPr>
              <a:t>．</a:t>
            </a:r>
            <a:r>
              <a:rPr lang="ja-JP" altLang="en-US" sz="1800" b="1" dirty="0">
                <a:latin typeface="+mn-ea"/>
                <a:ea typeface="+mn-ea"/>
              </a:rPr>
              <a:t>参加者名：</a:t>
            </a:r>
            <a:endParaRPr lang="en-US" altLang="ja-JP" sz="1800" b="1" dirty="0">
              <a:latin typeface="+mn-ea"/>
              <a:ea typeface="+mn-ea"/>
            </a:endParaRPr>
          </a:p>
          <a:p>
            <a:pPr algn="l"/>
            <a:endParaRPr lang="ja-JP" altLang="en-US" sz="1100" dirty="0">
              <a:latin typeface="+mn-ea"/>
              <a:ea typeface="+mn-ea"/>
            </a:endParaRPr>
          </a:p>
        </p:txBody>
      </p:sp>
      <p:sp>
        <p:nvSpPr>
          <p:cNvPr id="8" name="タイトル 1"/>
          <p:cNvSpPr txBox="1"/>
          <p:nvPr/>
        </p:nvSpPr>
        <p:spPr>
          <a:xfrm>
            <a:off x="11621" y="2532637"/>
            <a:ext cx="6814439" cy="425724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+mn-ea"/>
                <a:ea typeface="+mn-ea"/>
              </a:rPr>
              <a:t>　</a:t>
            </a:r>
            <a:r>
              <a:rPr lang="en-US" altLang="ja-JP" sz="1800" b="1" dirty="0">
                <a:latin typeface="+mn-ea"/>
                <a:ea typeface="+mn-ea"/>
              </a:rPr>
              <a:t>3</a:t>
            </a:r>
            <a:r>
              <a:rPr lang="ja-JP" altLang="en-US" sz="1800" b="1" dirty="0" err="1">
                <a:latin typeface="+mn-ea"/>
                <a:ea typeface="+mn-ea"/>
              </a:rPr>
              <a:t>．</a:t>
            </a:r>
            <a:r>
              <a:rPr lang="ja-JP" altLang="en-US" sz="1800" b="1" dirty="0">
                <a:latin typeface="+mn-ea"/>
                <a:ea typeface="+mn-ea"/>
              </a:rPr>
              <a:t>主催（共催）団体名</a:t>
            </a:r>
            <a:r>
              <a:rPr lang="ja-JP" altLang="en-US" sz="1800" b="1" dirty="0" smtClean="0">
                <a:latin typeface="+mn-ea"/>
                <a:ea typeface="+mn-ea"/>
              </a:rPr>
              <a:t>： </a:t>
            </a:r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ja-JP" altLang="en-US" sz="900" dirty="0">
              <a:latin typeface="+mn-ea"/>
              <a:ea typeface="+mn-ea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692630" y="2969094"/>
            <a:ext cx="5945156" cy="504056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latin typeface="+mn-ea"/>
                <a:ea typeface="+mn-ea"/>
              </a:rPr>
              <a:t>主催：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ja-JP" altLang="en-US" sz="900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/>
          <p:nvPr/>
        </p:nvSpPr>
        <p:spPr>
          <a:xfrm>
            <a:off x="-24384" y="3900299"/>
            <a:ext cx="2621280" cy="381930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+mn-ea"/>
                <a:ea typeface="+mn-ea"/>
              </a:rPr>
              <a:t>　</a:t>
            </a:r>
            <a:r>
              <a:rPr lang="en-US" altLang="ja-JP" sz="1800" b="1" dirty="0">
                <a:latin typeface="+mn-ea"/>
                <a:ea typeface="+mn-ea"/>
              </a:rPr>
              <a:t>4</a:t>
            </a:r>
            <a:r>
              <a:rPr lang="ja-JP" altLang="en-US" sz="1800" b="1" dirty="0" err="1">
                <a:latin typeface="+mn-ea"/>
                <a:ea typeface="+mn-ea"/>
              </a:rPr>
              <a:t>．</a:t>
            </a:r>
            <a:r>
              <a:rPr lang="ja-JP" altLang="en-US" sz="1800" b="1" dirty="0">
                <a:latin typeface="+mn-ea"/>
                <a:ea typeface="+mn-ea"/>
              </a:rPr>
              <a:t>開催年月日・</a:t>
            </a:r>
            <a:r>
              <a:rPr lang="ja-JP" altLang="en-US" sz="1800" b="1" dirty="0" smtClean="0">
                <a:latin typeface="+mn-ea"/>
                <a:ea typeface="+mn-ea"/>
              </a:rPr>
              <a:t>時間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100" dirty="0">
              <a:latin typeface="+mn-ea"/>
              <a:ea typeface="+mn-ea"/>
            </a:endParaRPr>
          </a:p>
        </p:txBody>
      </p:sp>
      <p:sp>
        <p:nvSpPr>
          <p:cNvPr id="13" name="タイトル 1"/>
          <p:cNvSpPr txBox="1"/>
          <p:nvPr/>
        </p:nvSpPr>
        <p:spPr>
          <a:xfrm>
            <a:off x="11620" y="5470537"/>
            <a:ext cx="6814440" cy="468688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+mn-ea"/>
                <a:ea typeface="+mn-ea"/>
              </a:rPr>
              <a:t>　</a:t>
            </a:r>
            <a:r>
              <a:rPr lang="en-US" altLang="ja-JP" sz="1800" b="1" dirty="0">
                <a:latin typeface="+mn-ea"/>
                <a:ea typeface="+mn-ea"/>
              </a:rPr>
              <a:t>5</a:t>
            </a:r>
            <a:r>
              <a:rPr lang="ja-JP" altLang="en-US" sz="1800" b="1" dirty="0" err="1">
                <a:latin typeface="+mn-ea"/>
                <a:ea typeface="+mn-ea"/>
              </a:rPr>
              <a:t>．</a:t>
            </a:r>
            <a:r>
              <a:rPr lang="ja-JP" altLang="en-US" sz="1800" b="1" dirty="0">
                <a:latin typeface="+mn-ea"/>
                <a:ea typeface="+mn-ea"/>
              </a:rPr>
              <a:t>実質研修時間</a:t>
            </a:r>
            <a:r>
              <a:rPr lang="ja-JP" altLang="en-US" sz="1800" b="1" dirty="0" smtClean="0">
                <a:latin typeface="+mn-ea"/>
                <a:ea typeface="+mn-ea"/>
              </a:rPr>
              <a:t>：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100" dirty="0">
              <a:latin typeface="+mn-ea"/>
              <a:ea typeface="+mn-ea"/>
            </a:endParaRPr>
          </a:p>
        </p:txBody>
      </p:sp>
      <p:sp>
        <p:nvSpPr>
          <p:cNvPr id="14" name="タイトル 1"/>
          <p:cNvSpPr txBox="1"/>
          <p:nvPr/>
        </p:nvSpPr>
        <p:spPr>
          <a:xfrm>
            <a:off x="10316" y="6664659"/>
            <a:ext cx="6840126" cy="468083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900" dirty="0">
                <a:latin typeface="+mn-ea"/>
                <a:ea typeface="+mn-ea"/>
              </a:rPr>
              <a:t>　</a:t>
            </a:r>
            <a:r>
              <a:rPr lang="en-US" altLang="ja-JP" sz="1900" b="1" dirty="0">
                <a:latin typeface="+mn-ea"/>
                <a:ea typeface="+mn-ea"/>
              </a:rPr>
              <a:t>6</a:t>
            </a:r>
            <a:r>
              <a:rPr lang="ja-JP" altLang="en-US" sz="1900" b="1" dirty="0" err="1">
                <a:latin typeface="+mn-ea"/>
                <a:ea typeface="+mn-ea"/>
              </a:rPr>
              <a:t>．</a:t>
            </a:r>
            <a:r>
              <a:rPr lang="ja-JP" altLang="en-US" sz="1900" b="1" dirty="0">
                <a:latin typeface="+mn-ea"/>
                <a:ea typeface="+mn-ea"/>
              </a:rPr>
              <a:t>認定番号</a:t>
            </a:r>
            <a:r>
              <a:rPr lang="ja-JP" altLang="en-US" sz="1900" b="1" dirty="0" smtClean="0">
                <a:latin typeface="+mn-ea"/>
                <a:ea typeface="+mn-ea"/>
              </a:rPr>
              <a:t>：</a:t>
            </a:r>
            <a:endParaRPr lang="en-US" altLang="ja-JP" sz="1900" b="1" dirty="0">
              <a:latin typeface="+mn-ea"/>
              <a:ea typeface="+mn-ea"/>
            </a:endParaRPr>
          </a:p>
        </p:txBody>
      </p:sp>
      <p:sp>
        <p:nvSpPr>
          <p:cNvPr id="15" name="タイトル 1"/>
          <p:cNvSpPr txBox="1"/>
          <p:nvPr/>
        </p:nvSpPr>
        <p:spPr>
          <a:xfrm>
            <a:off x="0" y="7261802"/>
            <a:ext cx="6850442" cy="466333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9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18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7</a:t>
            </a:r>
            <a:r>
              <a:rPr lang="ja-JP" altLang="en-US" sz="1800" b="1" dirty="0" err="1">
                <a:solidFill>
                  <a:prstClr val="black"/>
                </a:solidFill>
                <a:latin typeface="ＭＳ Ｐゴシック" panose="020B0600070205080204" pitchFamily="50" charset="-128"/>
              </a:rPr>
              <a:t>．</a:t>
            </a:r>
            <a:r>
              <a:rPr lang="ja-JP" altLang="en-US" sz="18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認定単位数</a:t>
            </a:r>
            <a:r>
              <a:rPr lang="ja-JP" altLang="en-US" sz="18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：</a:t>
            </a:r>
            <a:endParaRPr lang="en-US" altLang="ja-JP" sz="1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1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" name="タイトル 1"/>
          <p:cNvSpPr txBox="1"/>
          <p:nvPr/>
        </p:nvSpPr>
        <p:spPr>
          <a:xfrm>
            <a:off x="0" y="8254519"/>
            <a:ext cx="3176337" cy="276345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+mn-ea"/>
                <a:ea typeface="+mn-ea"/>
              </a:rPr>
              <a:t>　</a:t>
            </a:r>
            <a:r>
              <a:rPr lang="ja-JP" altLang="en-US" sz="1400" dirty="0" smtClean="0">
                <a:latin typeface="+mn-ea"/>
                <a:ea typeface="+mn-ea"/>
              </a:rPr>
              <a:t>年</a:t>
            </a:r>
            <a:r>
              <a:rPr lang="ja-JP" altLang="en-US" sz="1400" dirty="0">
                <a:latin typeface="+mn-ea"/>
                <a:ea typeface="+mn-ea"/>
              </a:rPr>
              <a:t>　　</a:t>
            </a:r>
            <a:r>
              <a:rPr lang="ja-JP" altLang="en-US" sz="1400" dirty="0" smtClean="0">
                <a:latin typeface="+mn-ea"/>
                <a:ea typeface="+mn-ea"/>
              </a:rPr>
              <a:t> </a:t>
            </a:r>
            <a:r>
              <a:rPr lang="ja-JP" altLang="en-US" sz="1400" dirty="0">
                <a:latin typeface="+mn-ea"/>
                <a:ea typeface="+mn-ea"/>
              </a:rPr>
              <a:t>月　　</a:t>
            </a:r>
            <a:r>
              <a:rPr lang="ja-JP" altLang="en-US" sz="1400" dirty="0" smtClean="0">
                <a:latin typeface="+mn-ea"/>
                <a:ea typeface="+mn-ea"/>
              </a:rPr>
              <a:t> </a:t>
            </a:r>
            <a:r>
              <a:rPr lang="ja-JP" altLang="en-US" sz="1400" dirty="0">
                <a:latin typeface="+mn-ea"/>
                <a:ea typeface="+mn-ea"/>
              </a:rPr>
              <a:t>日</a:t>
            </a:r>
            <a:endParaRPr lang="en-US" altLang="ja-JP" sz="1400" dirty="0">
              <a:latin typeface="+mn-ea"/>
              <a:ea typeface="+mn-ea"/>
            </a:endParaRPr>
          </a:p>
          <a:p>
            <a:pPr algn="r"/>
            <a:endParaRPr lang="ja-JP" altLang="en-US" sz="1400" dirty="0">
              <a:latin typeface="+mn-ea"/>
              <a:ea typeface="+mn-ea"/>
            </a:endParaRPr>
          </a:p>
        </p:txBody>
      </p:sp>
      <p:sp>
        <p:nvSpPr>
          <p:cNvPr id="17" name="サブタイトル 2"/>
          <p:cNvSpPr txBox="1"/>
          <p:nvPr/>
        </p:nvSpPr>
        <p:spPr>
          <a:xfrm>
            <a:off x="36004" y="516225"/>
            <a:ext cx="6858000" cy="6094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222885" rtl="0" eaLnBrk="1" fontAlgn="auto" latinLnBrk="0" hangingPunct="1">
              <a:lnSpc>
                <a:spcPct val="90000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1" sz="900" b="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760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4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2885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4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34645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45770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57530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68655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80415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91540" indent="0" algn="l" defTabSz="222885" rtl="0" eaLnBrk="1" latinLnBrk="0" hangingPunct="1">
              <a:lnSpc>
                <a:spcPct val="90000"/>
              </a:lnSpc>
              <a:spcBef>
                <a:spcPts val="120"/>
              </a:spcBef>
              <a:buFont typeface="Arial" panose="020B0604020202020204" pitchFamily="34" charset="0"/>
              <a:buNone/>
              <a:defRPr kumimoji="1" sz="39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Web</a:t>
            </a:r>
            <a:r>
              <a:rPr lang="ja-JP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研修会 参加証</a:t>
            </a:r>
            <a:endParaRPr lang="ja-JP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421105" y="1125674"/>
            <a:ext cx="5919537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タイトル 1"/>
          <p:cNvSpPr txBox="1"/>
          <p:nvPr/>
        </p:nvSpPr>
        <p:spPr>
          <a:xfrm>
            <a:off x="692629" y="3396947"/>
            <a:ext cx="5945157" cy="504056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latin typeface="+mn-ea"/>
                <a:ea typeface="+mn-ea"/>
              </a:rPr>
              <a:t>共催：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ja-JP" altLang="en-US" sz="900" dirty="0">
              <a:latin typeface="+mn-ea"/>
              <a:ea typeface="+mn-ea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165237" y="9170644"/>
            <a:ext cx="757989" cy="64349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85000"/>
                  </a:schemeClr>
                </a:solidFill>
              </a:rPr>
              <a:t>公印</a:t>
            </a:r>
            <a:endParaRPr kumimoji="1" lang="ja-JP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タイトル 1"/>
          <p:cNvSpPr txBox="1"/>
          <p:nvPr/>
        </p:nvSpPr>
        <p:spPr>
          <a:xfrm>
            <a:off x="0" y="8647326"/>
            <a:ext cx="6850442" cy="466333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9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18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8</a:t>
            </a:r>
            <a:r>
              <a:rPr lang="ja-JP" altLang="en-US" sz="1800" b="1" dirty="0" err="1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．</a:t>
            </a:r>
            <a:r>
              <a:rPr lang="ja-JP" altLang="en-US" sz="18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主催団体名と代表者名と公印</a:t>
            </a:r>
            <a:endParaRPr lang="en-US" altLang="ja-JP" sz="1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1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3" name="タイトル 1"/>
          <p:cNvSpPr txBox="1"/>
          <p:nvPr/>
        </p:nvSpPr>
        <p:spPr>
          <a:xfrm>
            <a:off x="692628" y="4366945"/>
            <a:ext cx="6157813" cy="504056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latin typeface="+mn-ea"/>
                <a:ea typeface="+mn-ea"/>
              </a:rPr>
              <a:t>□ ライブ配信：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ja-JP" altLang="en-US" sz="900" dirty="0">
              <a:latin typeface="+mn-ea"/>
              <a:ea typeface="+mn-ea"/>
            </a:endParaRPr>
          </a:p>
        </p:txBody>
      </p:sp>
      <p:sp>
        <p:nvSpPr>
          <p:cNvPr id="24" name="タイトル 1"/>
          <p:cNvSpPr txBox="1"/>
          <p:nvPr/>
        </p:nvSpPr>
        <p:spPr>
          <a:xfrm>
            <a:off x="692629" y="4776639"/>
            <a:ext cx="6157812" cy="504056"/>
          </a:xfrm>
          <a:prstGeom prst="rect">
            <a:avLst/>
          </a:prstGeom>
        </p:spPr>
        <p:txBody>
          <a:bodyPr vert="horz" lIns="43105" tIns="21552" rIns="43105" bIns="21552" rtlCol="0" anchor="t" anchorCtr="0">
            <a:normAutofit/>
          </a:bodyPr>
          <a:lstStyle>
            <a:lvl1pPr algn="ctr" defTabSz="430530" rtl="0" eaLnBrk="1" latinLnBrk="0" hangingPunct="1">
              <a:spcBef>
                <a:spcPct val="0"/>
              </a:spcBef>
              <a:buNone/>
              <a:defRPr kumimoji="1"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latin typeface="+mn-ea"/>
                <a:ea typeface="+mn-ea"/>
              </a:rPr>
              <a:t>□ オンデマンド配信：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en-US" altLang="ja-JP" sz="900" dirty="0">
              <a:latin typeface="+mn-ea"/>
              <a:ea typeface="+mn-ea"/>
            </a:endParaRPr>
          </a:p>
          <a:p>
            <a:pPr algn="l"/>
            <a:endParaRPr lang="ja-JP" altLang="en-US" sz="9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0</TotalTime>
  <Words>238</Words>
  <Application>WPS Presentation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ＭＳ Ｐゴシック</vt:lpstr>
      <vt:lpstr>Calibri</vt:lpstr>
      <vt:lpstr>Microsoft YaHei</vt:lpstr>
      <vt:lpstr>Arial Unicode MS</vt:lpstr>
      <vt:lpstr>Calibri Light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星野ゆかり</dc:creator>
  <cp:lastModifiedBy>yuko</cp:lastModifiedBy>
  <cp:revision>11</cp:revision>
  <dcterms:created xsi:type="dcterms:W3CDTF">2017-12-12T15:53:00Z</dcterms:created>
  <dcterms:modified xsi:type="dcterms:W3CDTF">2020-09-29T05:58:33Z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